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7.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Олимпийские игры с участием спортсменов Республики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Беларусь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В преддверие </a:t>
            </a:r>
            <a:r>
              <a:rPr lang="en-US" b="1" dirty="0"/>
              <a:t>II</a:t>
            </a:r>
            <a:r>
              <a:rPr lang="ru-RU" b="1" dirty="0"/>
              <a:t> Европейских игр был введен безвизовый порядок въезда в Республику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Впервые национальная сборная Республики Беларусь выступила на Олимпийских зимних играх в 1994 г.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Наталья </a:t>
            </a:r>
            <a:r>
              <a:rPr lang="ru-RU" b="1" dirty="0" err="1"/>
              <a:t>Сазанович</a:t>
            </a:r>
            <a:r>
              <a:rPr lang="ru-RU" b="1" dirty="0"/>
              <a:t> и Леонид </a:t>
            </a:r>
            <a:r>
              <a:rPr lang="ru-RU" b="1" dirty="0" err="1"/>
              <a:t>Гейштор</a:t>
            </a:r>
            <a:r>
              <a:rPr lang="ru-RU" b="1" dirty="0"/>
              <a:t> известные гомельские гребцы.</a:t>
            </a:r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Для участия спортсменов Беларуси на Олимпийских играх не нужен НОК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Первым президентом НОК был избран В.Н. Рыженков.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Белорусские </a:t>
            </a:r>
            <a:r>
              <a:rPr lang="ru-RU" b="1" dirty="0" err="1"/>
              <a:t>паралимпийцы</a:t>
            </a:r>
            <a:r>
              <a:rPr lang="ru-RU" b="1" dirty="0"/>
              <a:t> успешно выступают на </a:t>
            </a:r>
            <a:r>
              <a:rPr lang="ru-RU" b="1" dirty="0" err="1"/>
              <a:t>Паралимпийских</a:t>
            </a:r>
            <a:r>
              <a:rPr lang="ru-RU" b="1" dirty="0"/>
              <a:t> играх в плавании, легкой атлетике, лыжных гонках.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На </a:t>
            </a:r>
            <a:r>
              <a:rPr lang="en-US" b="1" dirty="0"/>
              <a:t>II</a:t>
            </a:r>
            <a:r>
              <a:rPr lang="ru-RU" b="1" dirty="0"/>
              <a:t> Европейских играх выступали спортсмены Африки и Америки.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Наибольшее количество олимпийских наград белорусами завоевано в биатлоне, фристайле, легкой атлетике, гребле и тяжелой атлетике.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Мария </a:t>
            </a:r>
            <a:r>
              <a:rPr lang="ru-RU" b="1" dirty="0" err="1"/>
              <a:t>Мамошук</a:t>
            </a:r>
            <a:r>
              <a:rPr lang="ru-RU" b="1" dirty="0"/>
              <a:t>, Елена Рудковская и Ирина Ятченко – выпускники ГГУ имени Ф. Скорины.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/>
              <a:t>Дарья </a:t>
            </a:r>
            <a:r>
              <a:rPr lang="ru-RU" b="1" dirty="0" err="1"/>
              <a:t>Домрачева</a:t>
            </a:r>
            <a:r>
              <a:rPr lang="ru-RU" b="1" dirty="0"/>
              <a:t> – самая титулованная легкоатлетка.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Белорусские спортсмены принимали участие в Играх Х Олимпиады.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ru-RU" b="1" dirty="0"/>
              <a:t>Самыми успешными Играми в истории Республики Беларусь (по количеству золотых наград) были ХХ</a:t>
            </a:r>
            <a:r>
              <a:rPr lang="en-US" b="1" dirty="0"/>
              <a:t>II</a:t>
            </a:r>
            <a:r>
              <a:rPr lang="ru-RU" b="1" dirty="0"/>
              <a:t> Олимпийские зимние игры в Сочи.</a:t>
            </a:r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«Белая молния» … Так прозвали Юлию Нестеренко после ее победы в марафонском беге на Играх в Афинах.</a:t>
            </a:r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Впервые в своей истории белорусские олимпийцы приняли участие в Играх в … г. в составе команды …</a:t>
            </a: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НОК Республики Беларусь – это … организация, созданная не с целью извлечения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Первым президентом Белорусского </a:t>
            </a:r>
            <a:r>
              <a:rPr lang="ru-RU" b="1" dirty="0" err="1"/>
              <a:t>Паралимпийского</a:t>
            </a:r>
            <a:r>
              <a:rPr lang="ru-RU" b="1" dirty="0"/>
              <a:t> комитета был избран прославленный белорусский конькобежец …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4. </a:t>
            </a:r>
            <a:r>
              <a:rPr lang="en-US" b="1" dirty="0"/>
              <a:t>I</a:t>
            </a:r>
            <a:r>
              <a:rPr lang="ru-RU" b="1" dirty="0"/>
              <a:t> Европейские игры прошли в … г. в столице Азербайджана городе…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Серебряную награду в легкоатлетическом семиборье на Играх в городе … завоевала выпускница нашего университета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Самыми успешными Олимпийскими зимними играми для белорусского хоккея стали Игры в … г. в городе … в стране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НОК Республики Беларусь создан 22 марта 1991 г.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Первую золотую олимпийскую медаль в истории белорусского спорта завоевал спортсмен … в … г. в виде спорта …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Популяризацией олимпийского движения в Республике Беларусь занимается созданная в … г. общественная организация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Игорь Бокий – самый титулованный белорусский </a:t>
            </a:r>
            <a:r>
              <a:rPr lang="ru-RU" b="1" dirty="0" err="1"/>
              <a:t>паралимпиец</a:t>
            </a:r>
            <a:r>
              <a:rPr lang="ru-RU" b="1" dirty="0"/>
              <a:t>, выступающий в виде спорта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 err="1"/>
              <a:t>Флагоносцем</a:t>
            </a:r>
            <a:r>
              <a:rPr lang="ru-RU" b="1" dirty="0"/>
              <a:t> белорусской делегации во время церемонии открытия II Европейских игр был многолетний лидер сборной Беларуси по настольному теннису …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Играх в Афинах золотую олимпийскую медаль завоевал </a:t>
            </a:r>
            <a:r>
              <a:rPr lang="ru-RU" b="1" dirty="0" err="1"/>
              <a:t>гомельчанин</a:t>
            </a:r>
            <a:r>
              <a:rPr lang="ru-RU" b="1" dirty="0"/>
              <a:t> </a:t>
            </a:r>
            <a:r>
              <a:rPr lang="ru-RU" b="1" i="1" dirty="0"/>
              <a:t>…</a:t>
            </a:r>
            <a:r>
              <a:rPr lang="ru-RU" b="1" dirty="0"/>
              <a:t> в соревнованиях по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Играх в Ванкувере в … г. Алексей Гришин завоевал первое золото во … в истории спорта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После Игр в Сочи Президент Республики Беларусь Александр Лукашенко наградил спортсменку … высшей наградой нашей страны – медалью … с присвоением звания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Дарья </a:t>
            </a:r>
            <a:r>
              <a:rPr lang="ru-RU" b="1" dirty="0" err="1"/>
              <a:t>Домрачева</a:t>
            </a:r>
            <a:r>
              <a:rPr lang="ru-RU" b="1" dirty="0"/>
              <a:t>, Надежда </a:t>
            </a:r>
            <a:r>
              <a:rPr lang="ru-RU" b="1" dirty="0" err="1"/>
              <a:t>Скардино</a:t>
            </a:r>
            <a:r>
              <a:rPr lang="ru-RU" b="1" dirty="0"/>
              <a:t>, Сергей Новиков известные белорусские спортсмены в виде спорта … 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Гавриленко Евгений, Киров Николай, Наталья </a:t>
            </a:r>
            <a:r>
              <a:rPr lang="ru-RU" b="1" dirty="0" err="1"/>
              <a:t>Сазанович</a:t>
            </a:r>
            <a:r>
              <a:rPr lang="ru-RU" b="1" dirty="0"/>
              <a:t> известные гомельские спортсмены в виде спорта … выпускники факультета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Игры в … в … году стали самыми успешными (по количеству медалей) Играми Олимпиад в истории спорта Республики Беларусь.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В мае 1997 г. президентом НОК избран Президент Республики Беларусь Александр Григорьевич Лукашенко.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Игры в … в … году стали самыми успешными (по количеству золотых медалей) Олимпийскими зимними играми в истории спорта Республики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Роман Петрушенко, братья Богдановичи, Вадим Махнев – известные белорусские спортсмены в виде спорта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Представительства НОК в регионах республики занимались пропагандой алкоголизма, курения и наркомании.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Популяризацией олимпийского движения в Республике Беларусь занимается созданная в 1991 г. БОА.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Белорусский </a:t>
            </a:r>
            <a:r>
              <a:rPr lang="ru-RU" b="1" dirty="0" err="1"/>
              <a:t>Паралимпийский</a:t>
            </a:r>
            <a:r>
              <a:rPr lang="ru-RU" b="1" dirty="0"/>
              <a:t> комитет не признан Международным </a:t>
            </a:r>
            <a:r>
              <a:rPr lang="ru-RU" b="1" dirty="0" err="1"/>
              <a:t>Паралимпийским</a:t>
            </a:r>
            <a:r>
              <a:rPr lang="ru-RU" b="1" dirty="0"/>
              <a:t> комитетом.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Сборные команды Республики Беларусь принимали участие во всех </a:t>
            </a:r>
            <a:r>
              <a:rPr lang="ru-RU" b="1" dirty="0" err="1"/>
              <a:t>Паралимпийских</a:t>
            </a:r>
            <a:r>
              <a:rPr lang="ru-RU" b="1" dirty="0"/>
              <a:t> играх, начиная с 1994 и 1996 гг.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en-US" b="1" dirty="0"/>
              <a:t>II</a:t>
            </a:r>
            <a:r>
              <a:rPr lang="ru-RU" b="1" dirty="0"/>
              <a:t> Европейские игры прошли в 2019 г. в Минске, Республика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6F3BF3-2184-4730-BD36-F38594EE7EBE}"/>
</file>

<file path=customXml/itemProps2.xml><?xml version="1.0" encoding="utf-8"?>
<ds:datastoreItem xmlns:ds="http://schemas.openxmlformats.org/officeDocument/2006/customXml" ds:itemID="{7490D536-2391-4E9D-829D-66DC261185C0}"/>
</file>

<file path=customXml/itemProps3.xml><?xml version="1.0" encoding="utf-8"?>
<ds:datastoreItem xmlns:ds="http://schemas.openxmlformats.org/officeDocument/2006/customXml" ds:itemID="{19E7B8FB-35C0-439F-943A-39B81B2239C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716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7. Олимпийские игры с участием спортсменов Республики Беларусь  </vt:lpstr>
      <vt:lpstr>Содержание задания 1</vt:lpstr>
      <vt:lpstr>1. НОК Республики Беларусь создан 22 марта 1991 г.  </vt:lpstr>
      <vt:lpstr>2. В мае 1997 г. президентом НОК избран Президент Республики Беларусь Александр Григорьевич Лукашенко.</vt:lpstr>
      <vt:lpstr>3. Представительства НОК в регионах республики занимались пропагандой алкоголизма, курения и наркомании.  </vt:lpstr>
      <vt:lpstr>4. Популяризацией олимпийского движения в Республике Беларусь занимается созданная в 1991 г. БОА.</vt:lpstr>
      <vt:lpstr>5. Белорусский Паралимпийский комитет не признан Международным Паралимпийским комитетом.</vt:lpstr>
      <vt:lpstr>6. Сборные команды Республики Беларусь принимали участие во всех Паралимпийских играх, начиная с 1994 и 1996 гг.</vt:lpstr>
      <vt:lpstr>7. II Европейские игры прошли в 2019 г. в Минске, Республика Беларусь.</vt:lpstr>
      <vt:lpstr>8. В преддверие II Европейских игр был введен безвизовый порядок въезда в Республику Беларусь.</vt:lpstr>
      <vt:lpstr>9. Впервые национальная сборная Республики Беларусь выступила на Олимпийских зимних играх в 1994 г.  </vt:lpstr>
      <vt:lpstr>10. Наталья Сазанович и Леонид Гейштор известные гомельские гребцы.</vt:lpstr>
      <vt:lpstr>11. Для участия спортсменов Беларуси на Олимпийских играх не нужен НОК Республики Беларусь.</vt:lpstr>
      <vt:lpstr>12. Первым президентом НОК был избран В.Н. Рыженков.</vt:lpstr>
      <vt:lpstr>13. Белорусские паралимпийцы успешно выступают на Паралимпийских играх в плавании, легкой атлетике, лыжных гонках.</vt:lpstr>
      <vt:lpstr>14. На II Европейских играх выступали спортсмены Африки и Америки.   </vt:lpstr>
      <vt:lpstr>15. Наибольшее количество олимпийских наград белорусами завоевано в биатлоне, фристайле, легкой атлетике, гребле и тяжелой атлетике.</vt:lpstr>
      <vt:lpstr>16. Мария Мамошук, Елена Рудковская и Ирина Ятченко – выпускники ГГУ имени Ф. Скорины. </vt:lpstr>
      <vt:lpstr>17. Дарья Домрачева – самая титулованная легкоатлетка.</vt:lpstr>
      <vt:lpstr>18. Белорусские спортсмены принимали участие в Играх Х Олимпиады. </vt:lpstr>
      <vt:lpstr>19. Самыми успешными Играми в истории Республики Беларусь (по количеству золотых наград) были ХХII Олимпийские зимние игры в Сочи.</vt:lpstr>
      <vt:lpstr>20. «Белая молния» … Так прозвали Юлию Нестеренко после ее победы в марафонском беге на Играх в Афинах.</vt:lpstr>
      <vt:lpstr>Содержание задания 2</vt:lpstr>
      <vt:lpstr>1. Впервые в своей истории белорусские олимпийцы приняли участие в Играх в … г. в составе команды …</vt:lpstr>
      <vt:lpstr>2. НОК Республики Беларусь – это … организация, созданная не с целью извлечения …</vt:lpstr>
      <vt:lpstr>3. Первым президентом Белорусского Паралимпийского комитета был избран прославленный белорусский конькобежец …  </vt:lpstr>
      <vt:lpstr>4. I Европейские игры прошли в … г. в столице Азербайджана городе…</vt:lpstr>
      <vt:lpstr>5. Серебряную награду в легкоатлетическом семиборье на Играх в городе … завоевала выпускница нашего университета … </vt:lpstr>
      <vt:lpstr>6. Самыми успешными Олимпийскими зимними играми для белорусского хоккея стали Игры в … г. в городе … в стране …</vt:lpstr>
      <vt:lpstr>7. Первую золотую олимпийскую медаль в истории белорусского спорта завоевал спортсмен … в … г. в виде спорта …  </vt:lpstr>
      <vt:lpstr>8. Популяризацией олимпийского движения в Республике Беларусь занимается созданная в … г. общественная организация «…».</vt:lpstr>
      <vt:lpstr>9. Игорь Бокий – самый титулованный белорусский паралимпиец, выступающий в виде спорта …</vt:lpstr>
      <vt:lpstr>10. Флагоносцем белорусской делегации во время церемонии открытия II Европейских игр был многолетний лидер сборной Беларуси по настольному теннису … </vt:lpstr>
      <vt:lpstr>11. На Играх в Афинах золотую олимпийскую медаль завоевал гомельчанин … в соревнованиях по …</vt:lpstr>
      <vt:lpstr>12. На Играх в Ванкувере в … г. Алексей Гришин завоевал первое золото во … в истории спорта Республики Беларусь.</vt:lpstr>
      <vt:lpstr>13. После Игр в Сочи Президент Республики Беларусь Александр Лукашенко наградил спортсменку … высшей наградой нашей страны – медалью … с присвоением звания «…».</vt:lpstr>
      <vt:lpstr>14. Дарья Домрачева, Надежда Скардино, Сергей Новиков известные белорусские спортсмены в виде спорта … </vt:lpstr>
      <vt:lpstr>15. Гавриленко Евгений, Киров Николай, Наталья Сазанович известные гомельские спортсмены в виде спорта … выпускники факультета … </vt:lpstr>
      <vt:lpstr>16. Игры в … в … году стали самыми успешными (по количеству медалей) Играми Олимпиад в истории спорта Республики Беларусь. </vt:lpstr>
      <vt:lpstr>17. Игры в … в … году стали самыми успешными (по количеству золотых медалей) Олимпийскими зимними играми в истории спорта Республики Беларусь.</vt:lpstr>
      <vt:lpstr>18. Роман Петрушенко, братья Богдановичи, Вадим Махнев – известные белорусские спортсмены в виде спорта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19</cp:revision>
  <dcterms:created xsi:type="dcterms:W3CDTF">2024-09-16T12:33:04Z</dcterms:created>
  <dcterms:modified xsi:type="dcterms:W3CDTF">2025-01-14T20:09:34Z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